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7" r:id="rId21"/>
    <p:sldId id="278" r:id="rId22"/>
    <p:sldId id="275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992FD68-B1ED-455E-A5CB-01C498F57957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E937F9B-A291-4B56-A332-A7A4C3FEABE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2FD68-B1ED-455E-A5CB-01C498F57957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37F9B-A291-4B56-A332-A7A4C3FEA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2FD68-B1ED-455E-A5CB-01C498F57957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37F9B-A291-4B56-A332-A7A4C3FEA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2FD68-B1ED-455E-A5CB-01C498F57957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37F9B-A291-4B56-A332-A7A4C3FEA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2FD68-B1ED-455E-A5CB-01C498F57957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37F9B-A291-4B56-A332-A7A4C3FEA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2FD68-B1ED-455E-A5CB-01C498F57957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37F9B-A291-4B56-A332-A7A4C3FEABE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2FD68-B1ED-455E-A5CB-01C498F57957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37F9B-A291-4B56-A332-A7A4C3FEA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2FD68-B1ED-455E-A5CB-01C498F57957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37F9B-A291-4B56-A332-A7A4C3FEA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2FD68-B1ED-455E-A5CB-01C498F57957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37F9B-A291-4B56-A332-A7A4C3FEA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2FD68-B1ED-455E-A5CB-01C498F57957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37F9B-A291-4B56-A332-A7A4C3FEABE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2FD68-B1ED-455E-A5CB-01C498F57957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37F9B-A291-4B56-A332-A7A4C3FEA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992FD68-B1ED-455E-A5CB-01C498F57957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E937F9B-A291-4B56-A332-A7A4C3FEAB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AP English is PUN!</a:t>
            </a:r>
            <a:endParaRPr lang="en-US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5203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495800"/>
            <a:ext cx="7010400" cy="1371600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latin typeface="Aharoni" panose="02010803020104030203" pitchFamily="2" charset="-79"/>
                <a:cs typeface="Aharoni" panose="02010803020104030203" pitchFamily="2" charset="-79"/>
              </a:rPr>
              <a:t>5. Why are apostrophes terrible to date?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/>
            </a:r>
            <a:br>
              <a:rPr lang="en-US" sz="4400" dirty="0"/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8177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057400"/>
            <a:ext cx="7239000" cy="3810000"/>
          </a:xfrm>
        </p:spPr>
        <p:txBody>
          <a:bodyPr>
            <a:normAutofit/>
          </a:bodyPr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5. 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They’re too possessive.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01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581400"/>
            <a:ext cx="6629400" cy="2286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6.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 Which dinosaur knows a lot of synonyms?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188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2057400"/>
            <a:ext cx="5410200" cy="3810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6.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 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 thesaurus.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158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4343400"/>
            <a:ext cx="6400800" cy="2514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7.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 What’s the difference between a cat and a comma?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558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4114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7. Cat: Claws at the end of paws</a:t>
            </a:r>
            <a:b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Comma: Pause at the end of clause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576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3810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8.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 Why do words, phrases and punctuation keep ending up in 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court?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3480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057400"/>
            <a:ext cx="6324600" cy="3810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8. To be sentenced.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3265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352800"/>
            <a:ext cx="7010400" cy="3657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9.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 What was Socrates’ favorite thing to mold?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0454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3352800"/>
            <a:ext cx="5943600" cy="2514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9.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 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Play dough.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942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315200" cy="5592762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1. Why did the run-on sentence think it was pregnant?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0596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52800"/>
            <a:ext cx="8229600" cy="44196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10.</a:t>
            </a:r>
            <a:r>
              <a:rPr lang="en-US" sz="4400" dirty="0">
                <a:latin typeface="Aharoni" panose="02010803020104030203" pitchFamily="2" charset="-79"/>
                <a:cs typeface="Aharoni" panose="02010803020104030203" pitchFamily="2" charset="-79"/>
              </a:rPr>
              <a:t> Why did Shakespeare only write in pen?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/>
            </a:r>
            <a:br>
              <a:rPr lang="en-US" sz="4400" dirty="0"/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843579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352800"/>
            <a:ext cx="6705600" cy="4648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10.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 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Pencils confused him. </a:t>
            </a:r>
            <a:b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2B or not 2B?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1687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315200" cy="57451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11.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 Why was Odysseus in such a rush to get home?</a:t>
            </a:r>
            <a:b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467767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6781800" cy="57451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11.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 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Because Homer is where the heart is.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533067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4638"/>
            <a:ext cx="6096000" cy="57451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12.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 How do you make a copyeditor vomit?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636231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74638"/>
            <a:ext cx="6324600" cy="57451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12.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 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Show her a typo. It’ll make her [sic].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099921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74638"/>
            <a:ext cx="6934200" cy="57451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13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. Why do writers constantly feel cold?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903983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74638"/>
            <a:ext cx="6324600" cy="57451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13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. 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Because they’re surrounded by drafts.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31364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590800"/>
            <a:ext cx="7239000" cy="3429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14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. W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hat’s 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the best way to get an English major in the mood?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325483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590800"/>
            <a:ext cx="6096000" cy="3429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14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. </a:t>
            </a:r>
            <a:r>
              <a:rPr lang="en-US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Metaphorplay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21825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5592762"/>
          </a:xfrm>
        </p:spPr>
        <p:txBody>
          <a:bodyPr>
            <a:normAutofit/>
          </a:bodyPr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1. 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Because its period was late.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149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590800"/>
            <a:ext cx="6705600" cy="42672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15. </a:t>
            </a:r>
            <a:r>
              <a:rPr lang="en-US" sz="4400" dirty="0">
                <a:latin typeface="Aharoni" panose="02010803020104030203" pitchFamily="2" charset="-79"/>
                <a:cs typeface="Aharoni" panose="02010803020104030203" pitchFamily="2" charset="-79"/>
              </a:rPr>
              <a:t>What do you call Santa's Little Helpers?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sz="44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en-US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942857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590800"/>
            <a:ext cx="6629400" cy="4114800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15. Subordinate clauses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sz="44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en-US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612639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514600"/>
            <a:ext cx="6096000" cy="4648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16. Why can’t you explain 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these to a 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kleptomaniac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141186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429000"/>
            <a:ext cx="6477000" cy="3352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16. 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Because they always take things literally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743536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514600"/>
            <a:ext cx="7010400" cy="48768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17. </a:t>
            </a:r>
            <a:r>
              <a:rPr lang="en-US" sz="4400" dirty="0">
                <a:latin typeface="Aharoni" panose="02010803020104030203" pitchFamily="2" charset="-79"/>
                <a:cs typeface="Aharoni" panose="02010803020104030203" pitchFamily="2" charset="-79"/>
              </a:rPr>
              <a:t>What do you get when you cross a joke with a rhetorical question?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sz="44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en-US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44871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55927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. But how can you tell that this question is </a:t>
            </a:r>
            <a:r>
              <a:rPr lang="en-US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not 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pregnant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?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032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04800"/>
            <a:ext cx="7010400" cy="55927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. 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It doesn’t have any contractions.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939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5592762"/>
          </a:xfrm>
        </p:spPr>
        <p:txBody>
          <a:bodyPr>
            <a:normAutofit/>
          </a:bodyPr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3. What would you find in Charles Dickens’ kitchen?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931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447800"/>
            <a:ext cx="6934200" cy="4419600"/>
          </a:xfrm>
        </p:spPr>
        <p:txBody>
          <a:bodyPr>
            <a:normAutofit/>
          </a:bodyPr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3. 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 best of thymes, the worst of thymes.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491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057400"/>
            <a:ext cx="7010400" cy="3810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 smtClean="0">
                <a:latin typeface="Aharoni" panose="02010803020104030203" pitchFamily="2" charset="-79"/>
                <a:cs typeface="Aharoni" panose="02010803020104030203" pitchFamily="2" charset="-79"/>
              </a:rPr>
              <a:t>4</a:t>
            </a:r>
            <a:r>
              <a:rPr lang="en-US" sz="4900" dirty="0">
                <a:latin typeface="Aharoni" panose="02010803020104030203" pitchFamily="2" charset="-79"/>
                <a:cs typeface="Aharoni" panose="02010803020104030203" pitchFamily="2" charset="-79"/>
              </a:rPr>
              <a:t>. What happened when Past, Present, and Future walked into a bar?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49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057400"/>
            <a:ext cx="6324600" cy="3810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4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. 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It was tense.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3573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27</TotalTime>
  <Words>123</Words>
  <Application>Microsoft Office PowerPoint</Application>
  <PresentationFormat>On-screen Show (4:3)</PresentationFormat>
  <Paragraphs>34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Austin</vt:lpstr>
      <vt:lpstr>AP English is PUN!</vt:lpstr>
      <vt:lpstr>1. Why did the run-on sentence think it was pregnant? </vt:lpstr>
      <vt:lpstr>1. Because its period was late. </vt:lpstr>
      <vt:lpstr>2. But how can you tell that this question is not pregnant?  </vt:lpstr>
      <vt:lpstr>2. It doesn’t have any contractions.  </vt:lpstr>
      <vt:lpstr>3. What would you find in Charles Dickens’ kitchen?   </vt:lpstr>
      <vt:lpstr>3. The best of thymes, the worst of thymes.   </vt:lpstr>
      <vt:lpstr>4. What happened when Past, Present, and Future walked into a bar?    </vt:lpstr>
      <vt:lpstr>4. It was tense.    </vt:lpstr>
      <vt:lpstr>5. Why are apostrophes terrible to date?     </vt:lpstr>
      <vt:lpstr>5. They’re too possessive.     </vt:lpstr>
      <vt:lpstr>6. Which dinosaur knows a lot of synonyms?      </vt:lpstr>
      <vt:lpstr>6. The thesaurus.      </vt:lpstr>
      <vt:lpstr>7. What’s the difference between a cat and a comma?       </vt:lpstr>
      <vt:lpstr>7. Cat: Claws at the end of paws Comma: Pause at the end of clause      </vt:lpstr>
      <vt:lpstr>8. Why do words, phrases and punctuation keep ending up in court?      </vt:lpstr>
      <vt:lpstr>8. To be sentenced.      </vt:lpstr>
      <vt:lpstr>9. What was Socrates’ favorite thing to mold?       </vt:lpstr>
      <vt:lpstr>9. Play dough.       </vt:lpstr>
      <vt:lpstr>10. Why did Shakespeare only write in pen?        </vt:lpstr>
      <vt:lpstr>10. Pencils confused him.  2B or not 2B?        </vt:lpstr>
      <vt:lpstr>11. Why was Odysseus in such a rush to get home? </vt:lpstr>
      <vt:lpstr>11. Because Homer is where the heart is. </vt:lpstr>
      <vt:lpstr>12. How do you make a copyeditor vomit?  </vt:lpstr>
      <vt:lpstr>12. Show her a typo. It’ll make her [sic].  </vt:lpstr>
      <vt:lpstr>13. Why do writers constantly feel cold?   </vt:lpstr>
      <vt:lpstr>13. Because they’re surrounded by drafts.   </vt:lpstr>
      <vt:lpstr>14. What’s the best way to get an English major in the mood?    </vt:lpstr>
      <vt:lpstr>14. Metaphorplay    </vt:lpstr>
      <vt:lpstr>15. What do you call Santa's Little Helpers?      </vt:lpstr>
      <vt:lpstr>15. Subordinate clauses      </vt:lpstr>
      <vt:lpstr>16. Why can’t you explain these to a kleptomaniac?      </vt:lpstr>
      <vt:lpstr>16. Because they always take things literally.       </vt:lpstr>
      <vt:lpstr>17. What do you get when you cross a joke with a rhetorical question?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English is PUN!</dc:title>
  <dc:creator>Sharon Murchie</dc:creator>
  <cp:lastModifiedBy>Sharon Murchie</cp:lastModifiedBy>
  <cp:revision>5</cp:revision>
  <dcterms:created xsi:type="dcterms:W3CDTF">2013-12-17T15:07:58Z</dcterms:created>
  <dcterms:modified xsi:type="dcterms:W3CDTF">2013-12-17T15:35:27Z</dcterms:modified>
</cp:coreProperties>
</file>